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8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53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69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6"/>
  </p:notesMasterIdLst>
  <p:handoutMasterIdLst>
    <p:handoutMasterId r:id="rId127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416" r:id="rId19"/>
    <p:sldId id="364" r:id="rId20"/>
    <p:sldId id="365" r:id="rId21"/>
    <p:sldId id="366" r:id="rId22"/>
    <p:sldId id="367" r:id="rId23"/>
    <p:sldId id="370" r:id="rId24"/>
    <p:sldId id="369" r:id="rId25"/>
    <p:sldId id="368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417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414" r:id="rId53"/>
    <p:sldId id="397" r:id="rId54"/>
    <p:sldId id="403" r:id="rId55"/>
    <p:sldId id="398" r:id="rId56"/>
    <p:sldId id="399" r:id="rId57"/>
    <p:sldId id="400" r:id="rId58"/>
    <p:sldId id="401" r:id="rId59"/>
    <p:sldId id="418" r:id="rId60"/>
    <p:sldId id="404" r:id="rId61"/>
    <p:sldId id="278" r:id="rId62"/>
    <p:sldId id="291" r:id="rId63"/>
    <p:sldId id="340" r:id="rId64"/>
    <p:sldId id="292" r:id="rId65"/>
    <p:sldId id="293" r:id="rId66"/>
    <p:sldId id="341" r:id="rId67"/>
    <p:sldId id="296" r:id="rId68"/>
    <p:sldId id="338" r:id="rId69"/>
    <p:sldId id="297" r:id="rId70"/>
    <p:sldId id="294" r:id="rId71"/>
    <p:sldId id="306" r:id="rId72"/>
    <p:sldId id="307" r:id="rId73"/>
    <p:sldId id="308" r:id="rId74"/>
    <p:sldId id="284" r:id="rId75"/>
    <p:sldId id="309" r:id="rId76"/>
    <p:sldId id="315" r:id="rId77"/>
    <p:sldId id="316" r:id="rId78"/>
    <p:sldId id="285" r:id="rId79"/>
    <p:sldId id="314" r:id="rId80"/>
    <p:sldId id="331" r:id="rId81"/>
    <p:sldId id="328" r:id="rId82"/>
    <p:sldId id="329" r:id="rId83"/>
    <p:sldId id="330" r:id="rId84"/>
    <p:sldId id="327" r:id="rId85"/>
    <p:sldId id="332" r:id="rId86"/>
    <p:sldId id="342" r:id="rId87"/>
    <p:sldId id="426" r:id="rId88"/>
    <p:sldId id="319" r:id="rId89"/>
    <p:sldId id="320" r:id="rId90"/>
    <p:sldId id="421" r:id="rId91"/>
    <p:sldId id="345" r:id="rId92"/>
    <p:sldId id="346" r:id="rId93"/>
    <p:sldId id="422" r:id="rId94"/>
    <p:sldId id="335" r:id="rId95"/>
    <p:sldId id="336" r:id="rId96"/>
    <p:sldId id="333" r:id="rId97"/>
    <p:sldId id="337" r:id="rId98"/>
    <p:sldId id="427" r:id="rId99"/>
    <p:sldId id="317" r:id="rId100"/>
    <p:sldId id="318" r:id="rId101"/>
    <p:sldId id="419" r:id="rId102"/>
    <p:sldId id="420" r:id="rId103"/>
    <p:sldId id="288" r:id="rId104"/>
    <p:sldId id="415" r:id="rId105"/>
    <p:sldId id="321" r:id="rId106"/>
    <p:sldId id="323" r:id="rId107"/>
    <p:sldId id="322" r:id="rId108"/>
    <p:sldId id="344" r:id="rId109"/>
    <p:sldId id="286" r:id="rId110"/>
    <p:sldId id="424" r:id="rId111"/>
    <p:sldId id="324" r:id="rId112"/>
    <p:sldId id="325" r:id="rId113"/>
    <p:sldId id="326" r:id="rId114"/>
    <p:sldId id="425" r:id="rId115"/>
    <p:sldId id="343" r:id="rId116"/>
    <p:sldId id="407" r:id="rId117"/>
    <p:sldId id="412" r:id="rId118"/>
    <p:sldId id="413" r:id="rId119"/>
    <p:sldId id="409" r:id="rId120"/>
    <p:sldId id="428" r:id="rId121"/>
    <p:sldId id="310" r:id="rId122"/>
    <p:sldId id="410" r:id="rId123"/>
    <p:sldId id="312" r:id="rId124"/>
    <p:sldId id="411" r:id="rId125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81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9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41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8824" y="980728"/>
            <a:ext cx="6048672" cy="49859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 받기</a:t>
            </a:r>
          </a:p>
          <a:p>
            <a:pPr lvl="2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 /oauth/token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BASIC authentication 헤더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client Id(myApp) + client secret(pass)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요청 본문 폼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username: admin@email.com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password: admin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grant_type: password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생성하기</a:t>
            </a:r>
          </a:p>
          <a:p>
            <a:pPr lvl="2"/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데이터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self-descrive messages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sz="14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조회 API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링크 제공</a:t>
            </a: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조회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수정하기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2852936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  <a:r>
              <a:rPr lang="ko-KR" altLang="en-US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97732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634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276872"/>
            <a:ext cx="9001000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</a:t>
            </a: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959183"/>
            <a:ext cx="432048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332656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97016" y="2220833"/>
            <a:ext cx="4203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</a:t>
            </a:r>
            <a:r>
              <a:rPr lang="ko-KR" altLang="en-US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</a:t>
            </a:r>
            <a:r>
              <a:rPr lang="ko-KR" altLang="en-US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ko-KR" altLang="en-US" sz="2000"/>
          </a:p>
        </p:txBody>
      </p:sp>
      <p:grpSp>
        <p:nvGrpSpPr>
          <p:cNvPr id="17" name="그룹 16"/>
          <p:cNvGrpSpPr/>
          <p:nvPr/>
        </p:nvGrpSpPr>
        <p:grpSpPr>
          <a:xfrm>
            <a:off x="4649168" y="2060848"/>
            <a:ext cx="391640" cy="720080"/>
            <a:chOff x="4664968" y="1916832"/>
            <a:chExt cx="576064" cy="720080"/>
          </a:xfrm>
        </p:grpSpPr>
        <p:cxnSp>
          <p:nvCxnSpPr>
            <p:cNvPr id="5" name="직선 연결선 4"/>
            <p:cNvCxnSpPr/>
            <p:nvPr/>
          </p:nvCxnSpPr>
          <p:spPr bwMode="auto">
            <a:xfrm>
              <a:off x="4664968" y="1916832"/>
              <a:ext cx="576064" cy="0"/>
            </a:xfrm>
            <a:prstGeom prst="lin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직선 연결선 6"/>
            <p:cNvCxnSpPr/>
            <p:nvPr/>
          </p:nvCxnSpPr>
          <p:spPr bwMode="auto">
            <a:xfrm>
              <a:off x="5241032" y="1916832"/>
              <a:ext cx="0" cy="720080"/>
            </a:xfrm>
            <a:prstGeom prst="lin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4664968" y="2636912"/>
              <a:ext cx="576064" cy="0"/>
            </a:xfrm>
            <a:prstGeom prst="lin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1844824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spc="-55" dirty="0" smtClean="0"/>
              <a:t>스프링 부트</a:t>
            </a:r>
            <a:r>
              <a:rPr lang="en-US" altLang="ko-KR" sz="6000" spc="-55" dirty="0" smtClean="0"/>
              <a:t/>
            </a:r>
            <a:br>
              <a:rPr lang="en-US" altLang="ko-KR" sz="6000" spc="-55" dirty="0" smtClean="0"/>
            </a:br>
            <a:r>
              <a:rPr lang="en-US" altLang="ko-KR" sz="6000" spc="-55" dirty="0" smtClean="0"/>
              <a:t>@Conditional </a:t>
            </a:r>
            <a:r>
              <a:rPr lang="ko-KR" altLang="en-US" sz="6000" spc="-55" dirty="0" smtClean="0"/>
              <a:t>확장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68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69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3448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2397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2138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12617</TotalTime>
  <Words>3148</Words>
  <Application>Microsoft Office PowerPoint</Application>
  <PresentationFormat>A4 용지(210x297mm)</PresentationFormat>
  <Paragraphs>814</Paragraphs>
  <Slides>124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7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그렇다면 자바설정 클래스는  다 어디 에 있을 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PowerPoint 프레젠테이션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스프링 부트 @Conditional 확장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1711</cp:revision>
  <cp:lastPrinted>2014-01-20T06:51:08Z</cp:lastPrinted>
  <dcterms:created xsi:type="dcterms:W3CDTF">2000-02-29T01:43:17Z</dcterms:created>
  <dcterms:modified xsi:type="dcterms:W3CDTF">2018-12-21T16:49:11Z</dcterms:modified>
  <cp:category>Ver.1.0</cp:category>
</cp:coreProperties>
</file>